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1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A2F1-1B72-44B6-B512-690E41EEF206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2329-80F4-466D-9D81-A8F874377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6759-CE21-41DF-9B73-D4FF687E88F4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92BEF-3C51-4C4C-B572-EF0769A8D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47D8-7C20-4078-AE41-3DD6E6F87250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C859A-D161-4559-AEB7-512ED1700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AE9A-81A6-41D3-B567-F8320DF704BB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3F10B-4F32-4FFA-BA41-2113B18FA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9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0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918BA-5000-48F8-8B70-81230B5ABFD0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C8E8-B676-4DAF-865E-3467A451B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3826-E803-4521-8D81-3B5A1FA9009B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7BCC-D686-4A68-AE3F-7244C99AD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B9C1-AAB9-4B37-95C8-492631A5607C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B250-5009-4058-B774-D022168CB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D19D-0C68-42C3-975F-E6C291185C59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72D8-F5CE-45D8-9D8C-0B19A00D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4D41-6679-4FDD-8D39-B630798B348D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BD0D-C48C-47A2-B585-032BA775E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14B3-6EB0-4C1A-B771-F5A67B846714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0C135-996A-4DF6-A8E8-C97273F84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FB9B-4E8C-4BF3-88C9-99C03DE89AA3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D190-8AB9-45A6-95F9-527C5DFEF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70920968-58A8-42CD-B28A-72029B52131C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85AC3FC1-AA35-4F3E-BAD2-F46238E83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0"/>
            <a:ext cx="9120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124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>
                <a:solidFill>
                  <a:srgbClr val="0070C0"/>
                </a:solidFill>
              </a:rPr>
              <a:t>Deň narcisov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SOŠ Trebišov</a:t>
            </a:r>
            <a:endParaRPr lang="sk-SK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Deň narcisov</a:t>
            </a:r>
            <a:endParaRPr lang="sk-SK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488" indent="-88900" algn="ctr">
              <a:buNone/>
            </a:pPr>
            <a:r>
              <a:rPr lang="sk-SK" sz="900" dirty="0" smtClean="0">
                <a:solidFill>
                  <a:srgbClr val="0070C0"/>
                </a:solidFill>
              </a:rPr>
              <a:t> </a:t>
            </a:r>
          </a:p>
          <a:p>
            <a:pPr marL="90488" indent="-88900" algn="ctr">
              <a:buNone/>
            </a:pPr>
            <a:r>
              <a:rPr lang="sk-SK" sz="2800" dirty="0" smtClean="0">
                <a:solidFill>
                  <a:srgbClr val="0070C0"/>
                </a:solidFill>
              </a:rPr>
              <a:t>Pred </a:t>
            </a:r>
            <a:r>
              <a:rPr lang="sk-SK" sz="2800" b="1" dirty="0" smtClean="0">
                <a:solidFill>
                  <a:srgbClr val="0070C0"/>
                </a:solidFill>
              </a:rPr>
              <a:t>17 rokmi</a:t>
            </a:r>
            <a:r>
              <a:rPr lang="sk-SK" sz="2800" dirty="0" smtClean="0">
                <a:solidFill>
                  <a:srgbClr val="0070C0"/>
                </a:solidFill>
              </a:rPr>
              <a:t> odštartovala Liga proti rakovine unikátny projekt - zbierku </a:t>
            </a:r>
            <a:r>
              <a:rPr lang="sk-SK" sz="2800" b="1" dirty="0" smtClean="0">
                <a:solidFill>
                  <a:srgbClr val="0070C0"/>
                </a:solidFill>
              </a:rPr>
              <a:t>Deň narcisov</a:t>
            </a:r>
            <a:r>
              <a:rPr lang="sk-SK" sz="2800" dirty="0" smtClean="0">
                <a:solidFill>
                  <a:srgbClr val="0070C0"/>
                </a:solidFill>
              </a:rPr>
              <a:t>. </a:t>
            </a:r>
          </a:p>
          <a:p>
            <a:pPr marL="90488" indent="-88900" algn="ctr">
              <a:buNone/>
            </a:pPr>
            <a:endParaRPr lang="sk-SK" sz="1100" dirty="0" smtClean="0">
              <a:solidFill>
                <a:srgbClr val="0070C0"/>
              </a:solidFill>
            </a:endParaRPr>
          </a:p>
          <a:p>
            <a:pPr marL="179388" indent="-177800" algn="ctr">
              <a:buNone/>
            </a:pPr>
            <a:r>
              <a:rPr lang="sk-SK" sz="2800" dirty="0" smtClean="0">
                <a:solidFill>
                  <a:srgbClr val="0070C0"/>
                </a:solidFill>
              </a:rPr>
              <a:t> Počas rokov sa vypracoval vďaka dôvere ľudí a skvelej organizácií LPR v najväčšiu </a:t>
            </a:r>
            <a:r>
              <a:rPr lang="sk-SK" sz="2800" b="1" dirty="0" smtClean="0">
                <a:solidFill>
                  <a:srgbClr val="0070C0"/>
                </a:solidFill>
              </a:rPr>
              <a:t>verejnoprospešnú finančnú zbierku na Slovensku</a:t>
            </a:r>
            <a:r>
              <a:rPr lang="sk-SK" sz="2800" dirty="0" smtClean="0">
                <a:solidFill>
                  <a:srgbClr val="0070C0"/>
                </a:solidFill>
              </a:rPr>
              <a:t>. </a:t>
            </a:r>
          </a:p>
          <a:p>
            <a:pPr marL="179388" indent="-177800" algn="ctr">
              <a:buNone/>
            </a:pPr>
            <a:endParaRPr lang="sk-SK" sz="1000" dirty="0" smtClean="0">
              <a:solidFill>
                <a:srgbClr val="0070C0"/>
              </a:solidFill>
            </a:endParaRPr>
          </a:p>
          <a:p>
            <a:pPr marL="179388" indent="-177800" algn="ctr">
              <a:buNone/>
            </a:pPr>
            <a:r>
              <a:rPr lang="sk-SK" sz="2800" dirty="0" smtClean="0">
                <a:solidFill>
                  <a:srgbClr val="0070C0"/>
                </a:solidFill>
              </a:rPr>
              <a:t> Takmer 95% populácie Slovenska tento projekt pozná a hodnotí ho </a:t>
            </a:r>
            <a:r>
              <a:rPr lang="sk-SK" sz="2800" b="1" dirty="0" smtClean="0">
                <a:solidFill>
                  <a:srgbClr val="0070C0"/>
                </a:solidFill>
              </a:rPr>
              <a:t>pozitívne</a:t>
            </a:r>
            <a:r>
              <a:rPr lang="sk-SK" sz="2800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Deň narcisov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>
              <a:buNone/>
            </a:pPr>
            <a:r>
              <a:rPr lang="sk-SK" dirty="0" smtClean="0">
                <a:solidFill>
                  <a:srgbClr val="0070C0"/>
                </a:solidFill>
              </a:rPr>
              <a:t>    Cieľom Dňa narcisov je vniesť problematiku boja proti rakovine bližšie k ľuďom - do ulíc, aby sa z choroby nestal strašiak, ale fakt, ktorý ľudí spája.</a:t>
            </a:r>
          </a:p>
          <a:p>
            <a:pPr algn="just">
              <a:buNone/>
            </a:pPr>
            <a:endParaRPr lang="sk-SK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sk-SK" sz="2800" b="1" i="1" dirty="0" smtClean="0">
                <a:solidFill>
                  <a:schemeClr val="accent1">
                    <a:lumMod val="75000"/>
                  </a:schemeClr>
                </a:solidFill>
              </a:rPr>
              <a:t>Deň narcisov sa už tradične koná v apríli.</a:t>
            </a:r>
          </a:p>
          <a:p>
            <a:pPr algn="just">
              <a:buNone/>
            </a:pPr>
            <a:r>
              <a:rPr lang="sk-SK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sk-SK" dirty="0" smtClean="0">
                <a:solidFill>
                  <a:srgbClr val="0070C0"/>
                </a:solidFill>
              </a:rPr>
              <a:t>    Jeho symbolom je </a:t>
            </a:r>
            <a:r>
              <a:rPr lang="sk-SK" b="1" dirty="0" smtClean="0">
                <a:solidFill>
                  <a:srgbClr val="0070C0"/>
                </a:solidFill>
              </a:rPr>
              <a:t>žltý narcis </a:t>
            </a:r>
            <a:r>
              <a:rPr lang="sk-SK" dirty="0" smtClean="0">
                <a:solidFill>
                  <a:srgbClr val="0070C0"/>
                </a:solidFill>
              </a:rPr>
              <a:t>- kvietok jari a nádeje, ktorý si ľudia pripínajú v tento deň na svoj odev. Aj týmto spôsobom vyjadrujú solidaritu s osobami postihnutými rakovinou.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sk-SK" sz="4800" b="1" dirty="0" smtClean="0"/>
              <a:t>Liga proti rakovine</a:t>
            </a:r>
            <a:endParaRPr lang="sk-SK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sk-SK" sz="3200" dirty="0" smtClean="0">
                <a:solidFill>
                  <a:srgbClr val="0070C0"/>
                </a:solidFill>
              </a:rPr>
              <a:t>Je nezávislá charitatívna, nezisková organizácia.</a:t>
            </a:r>
          </a:p>
          <a:p>
            <a:endParaRPr lang="sk-SK" sz="3200" dirty="0" smtClean="0">
              <a:solidFill>
                <a:srgbClr val="0070C0"/>
              </a:solidFill>
            </a:endParaRPr>
          </a:p>
          <a:p>
            <a:endParaRPr lang="sk-SK" sz="3200" dirty="0" smtClean="0">
              <a:solidFill>
                <a:srgbClr val="0070C0"/>
              </a:solidFill>
            </a:endParaRPr>
          </a:p>
          <a:p>
            <a:endParaRPr lang="sk-SK" sz="1200" dirty="0" smtClean="0">
              <a:solidFill>
                <a:srgbClr val="0070C0"/>
              </a:solidFill>
            </a:endParaRPr>
          </a:p>
          <a:p>
            <a:r>
              <a:rPr lang="sk-SK" sz="3200" dirty="0" smtClean="0">
                <a:solidFill>
                  <a:srgbClr val="0070C0"/>
                </a:solidFill>
              </a:rPr>
              <a:t>Bola založená 19. januára 1990 v Bratislave a v tom istom roku bola prijatá za člena Európskej asociácie Líg proti rakovine a za člena Medzinárodnej únie proti rakovine so sídlom v Ženeve.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1905000"/>
            <a:ext cx="28194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Využitie výnosu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39750" indent="-539750">
              <a:buNone/>
            </a:pPr>
            <a:r>
              <a:rPr lang="sk-SK" sz="3600" dirty="0" smtClean="0">
                <a:solidFill>
                  <a:srgbClr val="0070C0"/>
                </a:solidFill>
              </a:rPr>
              <a:t>    </a:t>
            </a:r>
          </a:p>
          <a:p>
            <a:pPr marL="539750" indent="-539750">
              <a:buNone/>
            </a:pPr>
            <a:r>
              <a:rPr lang="sk-SK" sz="3600" dirty="0" smtClean="0">
                <a:solidFill>
                  <a:srgbClr val="0070C0"/>
                </a:solidFill>
              </a:rPr>
              <a:t>    Liga proti rakovine prerozdeľuje celkový   výnos zbierky Dňa narcisov do mnohých projektov a programov pre onkologických pacientov. </a:t>
            </a:r>
          </a:p>
          <a:p>
            <a:pPr marL="539750" indent="-539750">
              <a:buFont typeface="Wingdings" pitchFamily="2" charset="2"/>
              <a:buChar char="Ø"/>
            </a:pPr>
            <a:endParaRPr lang="sk-SK" sz="1000" dirty="0" smtClean="0">
              <a:solidFill>
                <a:srgbClr val="0070C0"/>
              </a:solidFill>
            </a:endParaRPr>
          </a:p>
          <a:p>
            <a:pPr marL="539750" indent="-539750">
              <a:buNone/>
            </a:pPr>
            <a:endParaRPr lang="sk-SK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Zaujímavosti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2800" dirty="0" smtClean="0">
              <a:solidFill>
                <a:srgbClr val="0070C0"/>
              </a:solidFill>
            </a:endParaRPr>
          </a:p>
          <a:p>
            <a:pPr algn="just"/>
            <a:r>
              <a:rPr lang="sk-SK" sz="2800" dirty="0" smtClean="0">
                <a:solidFill>
                  <a:srgbClr val="0070C0"/>
                </a:solidFill>
              </a:rPr>
              <a:t>Príprava ročníka začína výrobou umelých kvietkov narcisu, ktoré vyrábajú  v chránenej dielni v Trnave šesť mesiacov v počte viac ako 1,2 milióna kusov.</a:t>
            </a:r>
          </a:p>
          <a:p>
            <a:endParaRPr lang="sk-SK" sz="1400" dirty="0" smtClean="0">
              <a:solidFill>
                <a:srgbClr val="0070C0"/>
              </a:solidFill>
            </a:endParaRPr>
          </a:p>
          <a:p>
            <a:pPr algn="just"/>
            <a:r>
              <a:rPr lang="sk-SK" sz="2800" dirty="0" smtClean="0">
                <a:solidFill>
                  <a:srgbClr val="0070C0"/>
                </a:solidFill>
              </a:rPr>
              <a:t>Balenie a distribúcia materiálu od západu na východ Slovenska prebieha pracovníkmi Ligy proti rakovine a dobrovoľníkmi z radov študentov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-1219200"/>
            <a:ext cx="8229600" cy="7010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Ďakujeme </a:t>
            </a:r>
            <a:r>
              <a:rPr lang="sk-SK" dirty="0" smtClean="0"/>
              <a:t>za </a:t>
            </a:r>
            <a:r>
              <a:rPr lang="sk-SK" dirty="0" smtClean="0"/>
              <a:t>pozornosť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                   </a:t>
            </a:r>
            <a:r>
              <a:rPr lang="sk-SK" sz="2800" b="1" dirty="0" smtClean="0"/>
              <a:t>Ivana </a:t>
            </a:r>
            <a:r>
              <a:rPr lang="sk-SK" sz="2800" b="1" dirty="0" err="1" smtClean="0"/>
              <a:t>Hrešková</a:t>
            </a:r>
            <a:r>
              <a:rPr lang="sk-SK" sz="2800" b="1" dirty="0" smtClean="0"/>
              <a:t/>
            </a:r>
            <a:br>
              <a:rPr lang="sk-SK" sz="2800" b="1" dirty="0" smtClean="0"/>
            </a:br>
            <a:r>
              <a:rPr lang="sk-SK" sz="2800" b="1" dirty="0" smtClean="0"/>
              <a:t>                                             </a:t>
            </a:r>
            <a:r>
              <a:rPr lang="sk-SK" sz="2400" b="1" dirty="0" smtClean="0"/>
              <a:t>III. A trieda</a:t>
            </a:r>
            <a:endParaRPr lang="sk-SK" sz="24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124</Words>
  <Application>Microsoft Office PowerPoint</Application>
  <PresentationFormat>Prezentácia na obrazovke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Executive</vt:lpstr>
      <vt:lpstr>Deň narcisov</vt:lpstr>
      <vt:lpstr>Deň narcisov</vt:lpstr>
      <vt:lpstr>Deň narcisov</vt:lpstr>
      <vt:lpstr>Liga proti rakovine</vt:lpstr>
      <vt:lpstr>Využitie výnosu </vt:lpstr>
      <vt:lpstr>Zaujímavosti</vt:lpstr>
      <vt:lpstr> Ďakujeme za pozornosť                            Ivana Hrešková                                              III. A trieda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narcisov</dc:title>
  <dc:creator>Hreško</dc:creator>
  <cp:lastModifiedBy>Jitka</cp:lastModifiedBy>
  <cp:revision>12</cp:revision>
  <dcterms:created xsi:type="dcterms:W3CDTF">2006-08-16T00:00:00Z</dcterms:created>
  <dcterms:modified xsi:type="dcterms:W3CDTF">2013-04-25T07:45:58Z</dcterms:modified>
</cp:coreProperties>
</file>