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D854A4CD-813D-4CFB-883F-7C7BF0B63984}" type="datetimeFigureOut">
              <a:rPr lang="sk-SK" smtClean="0"/>
              <a:pPr/>
              <a:t>25. 4. 2011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8FE9887-FDFB-4810-B022-27C8F0A26B9A}"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4A4CD-813D-4CFB-883F-7C7BF0B63984}" type="datetimeFigureOut">
              <a:rPr lang="sk-SK" smtClean="0"/>
              <a:pPr/>
              <a:t>25. 4. 2011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E9887-FDFB-4810-B022-27C8F0A26B9A}"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sk-SK" sz="8000" b="1" dirty="0" smtClean="0">
                <a:latin typeface="Algerian" pitchFamily="82" charset="0"/>
              </a:rPr>
              <a:t>Vranov nad Topľou</a:t>
            </a:r>
            <a:endParaRPr lang="sk-SK" sz="8000" b="1" dirty="0">
              <a:latin typeface="Algerian" pitchFamily="82" charset="0"/>
            </a:endParaRPr>
          </a:p>
        </p:txBody>
      </p:sp>
      <p:sp>
        <p:nvSpPr>
          <p:cNvPr id="3" name="Podnadpis 2"/>
          <p:cNvSpPr>
            <a:spLocks noGrp="1"/>
          </p:cNvSpPr>
          <p:nvPr>
            <p:ph type="subTitle" idx="1"/>
          </p:nvPr>
        </p:nvSpPr>
        <p:spPr/>
        <p:txBody>
          <a:bodyPr/>
          <a:lstStyle/>
          <a:p>
            <a:endParaRPr lang="sk-SK"/>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400" dirty="0" err="1" smtClean="0"/>
              <a:t>Crest</a:t>
            </a:r>
            <a:endParaRPr lang="sk-SK" sz="2400" dirty="0"/>
          </a:p>
        </p:txBody>
      </p:sp>
      <p:pic>
        <p:nvPicPr>
          <p:cNvPr id="7" name="Zástupný symbol obrázka 6" descr="vranov nad toplou erb.jpg"/>
          <p:cNvPicPr>
            <a:picLocks noGrp="1" noChangeAspect="1"/>
          </p:cNvPicPr>
          <p:nvPr>
            <p:ph type="pic" idx="1"/>
          </p:nvPr>
        </p:nvPicPr>
        <p:blipFill>
          <a:blip r:embed="rId2" cstate="print"/>
          <a:srcRect t="12500" b="12500"/>
          <a:stretch>
            <a:fillRect/>
          </a:stretch>
        </p:blipFill>
        <p:spPr/>
      </p:pic>
      <p:sp>
        <p:nvSpPr>
          <p:cNvPr id="4" name="Zástupný symbol textu 3"/>
          <p:cNvSpPr>
            <a:spLocks noGrp="1"/>
          </p:cNvSpPr>
          <p:nvPr>
            <p:ph type="body" sz="half" idx="2"/>
          </p:nvPr>
        </p:nvSpPr>
        <p:spPr/>
        <p:txBody>
          <a:bodyPr>
            <a:noAutofit/>
          </a:bodyPr>
          <a:lstStyle/>
          <a:p>
            <a:r>
              <a:rPr lang="fr-FR" sz="1800" b="1" dirty="0"/>
              <a:t>Blason de la montre une épée lion d'or d'argent armés, de plus en plus d'une couronne d'or sur un bouclier bleu.</a:t>
            </a:r>
            <a:endParaRPr lang="sk-SK"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0" i="1" dirty="0" smtClean="0">
                <a:latin typeface="Arial Black" pitchFamily="34" charset="0"/>
              </a:rPr>
              <a:t>La </a:t>
            </a:r>
            <a:r>
              <a:rPr lang="sk-SK" b="0" i="1" dirty="0" err="1" smtClean="0">
                <a:latin typeface="Arial Black" pitchFamily="34" charset="0"/>
              </a:rPr>
              <a:t>ville</a:t>
            </a:r>
            <a:endParaRPr lang="sk-SK" b="0" i="1" dirty="0">
              <a:latin typeface="Arial Black" pitchFamily="34" charset="0"/>
            </a:endParaRPr>
          </a:p>
        </p:txBody>
      </p:sp>
      <p:pic>
        <p:nvPicPr>
          <p:cNvPr id="5" name="Zástupný symbol obsahu 4" descr="1205836130.jpg"/>
          <p:cNvPicPr>
            <a:picLocks noGrp="1" noChangeAspect="1"/>
          </p:cNvPicPr>
          <p:nvPr>
            <p:ph idx="1"/>
          </p:nvPr>
        </p:nvPicPr>
        <p:blipFill>
          <a:blip r:embed="rId2" cstate="print"/>
          <a:stretch>
            <a:fillRect/>
          </a:stretch>
        </p:blipFill>
        <p:spPr>
          <a:xfrm>
            <a:off x="4225925" y="1770856"/>
            <a:ext cx="38100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ástupný symbol textu 3"/>
          <p:cNvSpPr>
            <a:spLocks noGrp="1"/>
          </p:cNvSpPr>
          <p:nvPr>
            <p:ph type="body" sz="half" idx="2"/>
          </p:nvPr>
        </p:nvSpPr>
        <p:spPr/>
        <p:txBody>
          <a:bodyPr>
            <a:noAutofit/>
          </a:bodyPr>
          <a:lstStyle/>
          <a:p>
            <a:r>
              <a:rPr lang="fr-FR" sz="1800" dirty="0">
                <a:latin typeface="Arial Black" pitchFamily="34" charset="0"/>
              </a:rPr>
              <a:t>originaires de l'ancienne ville Zemplinske Vranov, se trouve dans la partie orientale de la Slovaquie, dans la partie supérieure Zemplin. appartient administrativement à la région de Prešov et est le centre administratif et économique du district de services et d'infrastructures sociales, socio-culturelles et récréatives.</a:t>
            </a:r>
            <a:endParaRPr lang="sk-SK" sz="1800"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400" dirty="0" err="1">
                <a:latin typeface="Arial Black" pitchFamily="34" charset="0"/>
              </a:rPr>
              <a:t>Ville</a:t>
            </a:r>
            <a:r>
              <a:rPr lang="sk-SK" sz="2400" dirty="0">
                <a:latin typeface="Arial Black" pitchFamily="34" charset="0"/>
              </a:rPr>
              <a:t> Office</a:t>
            </a:r>
          </a:p>
        </p:txBody>
      </p:sp>
      <p:pic>
        <p:nvPicPr>
          <p:cNvPr id="9" name="Zástupný symbol obrázka 8" descr="Mestsky_urad.jpg"/>
          <p:cNvPicPr>
            <a:picLocks noGrp="1" noChangeAspect="1"/>
          </p:cNvPicPr>
          <p:nvPr>
            <p:ph type="pic" idx="1"/>
          </p:nvPr>
        </p:nvPicPr>
        <p:blipFill>
          <a:blip r:embed="rId2" cstate="print"/>
          <a:srcRect/>
          <a:stretch>
            <a:fillRect/>
          </a:stretch>
        </p:blipFill>
        <p:spPr>
          <a:xfrm>
            <a:off x="1763688" y="692696"/>
            <a:ext cx="54864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ástupný symbol textu 3"/>
          <p:cNvSpPr>
            <a:spLocks noGrp="1"/>
          </p:cNvSpPr>
          <p:nvPr>
            <p:ph type="body" sz="half" idx="2"/>
          </p:nvPr>
        </p:nvSpPr>
        <p:spPr/>
        <p:txBody>
          <a:bodyPr>
            <a:noAutofit/>
          </a:bodyPr>
          <a:lstStyle/>
          <a:p>
            <a:r>
              <a:rPr lang="fr-FR" b="1" dirty="0"/>
              <a:t>Ville Bureau est l'organe exécutif du Conseil municipal et le maire. La mise en œuvre des règlements et des résolutions du Conseil de Ville, des décisions et résolutions du Conseil de maire de la ville. la performance administrative et organisationnelle fournit des services pour les habitants de la ville en vertu des lois pertinentes.</a:t>
            </a:r>
            <a:endParaRPr lang="sk-SK"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0" dirty="0">
                <a:latin typeface="Arial Black" pitchFamily="34" charset="0"/>
              </a:rPr>
              <a:t>City </a:t>
            </a:r>
            <a:r>
              <a:rPr lang="sk-SK" b="0" dirty="0" err="1">
                <a:latin typeface="Arial Black" pitchFamily="34" charset="0"/>
              </a:rPr>
              <a:t>Sports</a:t>
            </a:r>
            <a:r>
              <a:rPr lang="sk-SK" b="0" dirty="0">
                <a:latin typeface="Arial Black" pitchFamily="34" charset="0"/>
              </a:rPr>
              <a:t> </a:t>
            </a:r>
            <a:r>
              <a:rPr lang="sk-SK" b="0" dirty="0" err="1">
                <a:latin typeface="Arial Black" pitchFamily="34" charset="0"/>
              </a:rPr>
              <a:t>Hall</a:t>
            </a:r>
            <a:endParaRPr lang="sk-SK" dirty="0">
              <a:latin typeface="Arial Black" pitchFamily="34" charset="0"/>
            </a:endParaRPr>
          </a:p>
        </p:txBody>
      </p:sp>
      <p:pic>
        <p:nvPicPr>
          <p:cNvPr id="5" name="Zástupný symbol obrázka 4" descr="1232455244.jpg"/>
          <p:cNvPicPr>
            <a:picLocks noGrp="1" noChangeAspect="1"/>
          </p:cNvPicPr>
          <p:nvPr>
            <p:ph type="pic" idx="1"/>
          </p:nvPr>
        </p:nvPicPr>
        <p:blipFill>
          <a:blip r:embed="rId2" cstate="print"/>
          <a:srcRect/>
          <a:stretch>
            <a:fillRect/>
          </a:stretch>
        </p:blipFill>
        <p:spPr>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ástupný symbol textu 3"/>
          <p:cNvSpPr>
            <a:spLocks noGrp="1"/>
          </p:cNvSpPr>
          <p:nvPr>
            <p:ph type="body" sz="half" idx="2"/>
          </p:nvPr>
        </p:nvSpPr>
        <p:spPr/>
        <p:txBody>
          <a:bodyPr>
            <a:noAutofit/>
          </a:bodyPr>
          <a:lstStyle/>
          <a:p>
            <a:r>
              <a:rPr lang="fr-FR" sz="2000" b="1" dirty="0"/>
              <a:t>City Sports Hall est accessible à l'établissement public, spécialement conçu pour la mise en œuvre de manifestations sportives.</a:t>
            </a:r>
            <a:endParaRPr lang="sk-SK"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Arial Black" pitchFamily="34" charset="0"/>
              </a:rPr>
              <a:t>Basilique de la Vierge Marie</a:t>
            </a:r>
            <a:endParaRPr lang="sk-SK" dirty="0">
              <a:latin typeface="Arial Black" pitchFamily="34" charset="0"/>
            </a:endParaRPr>
          </a:p>
        </p:txBody>
      </p:sp>
      <p:pic>
        <p:nvPicPr>
          <p:cNvPr id="5" name="Zástupný symbol obsahu 4" descr="Kostol_Narodenia_Panny_Marie.jpg"/>
          <p:cNvPicPr>
            <a:picLocks noGrp="1" noChangeAspect="1"/>
          </p:cNvPicPr>
          <p:nvPr>
            <p:ph idx="1"/>
          </p:nvPr>
        </p:nvPicPr>
        <p:blipFill>
          <a:blip r:embed="rId2" cstate="print"/>
          <a:stretch>
            <a:fillRect/>
          </a:stretch>
        </p:blipFill>
        <p:spPr>
          <a:xfrm>
            <a:off x="4225925" y="1770856"/>
            <a:ext cx="38100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ástupný symbol textu 3"/>
          <p:cNvSpPr>
            <a:spLocks noGrp="1"/>
          </p:cNvSpPr>
          <p:nvPr>
            <p:ph type="body" sz="half" idx="2"/>
          </p:nvPr>
        </p:nvSpPr>
        <p:spPr>
          <a:xfrm>
            <a:off x="467544" y="1412776"/>
            <a:ext cx="3008313" cy="4691063"/>
          </a:xfrm>
        </p:spPr>
        <p:txBody>
          <a:bodyPr>
            <a:noAutofit/>
          </a:bodyPr>
          <a:lstStyle/>
          <a:p>
            <a:r>
              <a:rPr lang="fr-FR" sz="1200" dirty="0"/>
              <a:t>Cette église est le plus précieux monuments historiques de la ville. Il a été construit en 1580. Le 3 Septembre 2008 a été promu au rang de basilique mineure. En termes de développement architectural est un type de retard monumental édifices sacrés. Aujourd'hui, seule la décoration intérieur baroque vient de la première moitié du 18ème siècle. Une partie de l'intérieur est décoré de fresques du célèbre peintre baroque tchèque JL Kracker</a:t>
            </a:r>
            <a:r>
              <a:rPr lang="fr-FR" sz="1200" dirty="0" smtClean="0"/>
              <a:t>.</a:t>
            </a:r>
            <a:r>
              <a:rPr lang="sk-SK" sz="1200" dirty="0"/>
              <a:t> </a:t>
            </a:r>
            <a:r>
              <a:rPr lang="fr-FR" sz="1200" dirty="0"/>
              <a:t>Autel et la chaire décorée avec de l'artisanat précieux provenant de l'atelier de Joseph Hartman, sculpteur et Kosice sont rares témoignages de la sculpture baroque en Slovaquie orientale. Le maître-autel est dédié à la Vierge Marie. Dans le centre de l'autel est placé sur l'image superstructure de la Vierge Marie. Un travail intéressant est une chaire baroque. basilique synonymie chérit également une précieuse Baroque - Rococo Assemblée liturgique, qui se compose d'un ostensoir, calice, et ciboires pacifikálového Croix. Ces objets sacrés proviennent des personnalités les plus célèbres en Slovaquie baroque orfèvre John Silašiho. L'assemblée liturgique est un monument national.</a:t>
            </a:r>
          </a:p>
          <a:p>
            <a:endParaRPr lang="sk-SK"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err="1">
                <a:latin typeface="Arial Black" pitchFamily="34" charset="0"/>
              </a:rPr>
              <a:t>Le</a:t>
            </a:r>
            <a:r>
              <a:rPr lang="sk-SK" dirty="0">
                <a:latin typeface="Arial Black" pitchFamily="34" charset="0"/>
              </a:rPr>
              <a:t> </a:t>
            </a:r>
            <a:r>
              <a:rPr lang="sk-SK" dirty="0" err="1">
                <a:latin typeface="Arial Black" pitchFamily="34" charset="0"/>
              </a:rPr>
              <a:t>cimetière</a:t>
            </a:r>
            <a:r>
              <a:rPr lang="sk-SK" dirty="0">
                <a:latin typeface="Arial Black" pitchFamily="34" charset="0"/>
              </a:rPr>
              <a:t> </a:t>
            </a:r>
            <a:r>
              <a:rPr lang="sk-SK" dirty="0" err="1">
                <a:latin typeface="Arial Black" pitchFamily="34" charset="0"/>
              </a:rPr>
              <a:t>juif</a:t>
            </a:r>
            <a:endParaRPr lang="sk-SK" dirty="0">
              <a:latin typeface="Arial Black" pitchFamily="34" charset="0"/>
            </a:endParaRPr>
          </a:p>
        </p:txBody>
      </p:sp>
      <p:pic>
        <p:nvPicPr>
          <p:cNvPr id="5" name="Zástupný symbol obsahu 4" descr="Zidovsky_cintorin.jpg"/>
          <p:cNvPicPr>
            <a:picLocks noGrp="1" noChangeAspect="1"/>
          </p:cNvPicPr>
          <p:nvPr>
            <p:ph idx="1"/>
          </p:nvPr>
        </p:nvPicPr>
        <p:blipFill>
          <a:blip r:embed="rId2" cstate="print"/>
          <a:stretch>
            <a:fillRect/>
          </a:stretch>
        </p:blipFill>
        <p:spPr>
          <a:xfrm>
            <a:off x="4225925" y="1770856"/>
            <a:ext cx="38100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ástupný symbol textu 3"/>
          <p:cNvSpPr>
            <a:spLocks noGrp="1"/>
          </p:cNvSpPr>
          <p:nvPr>
            <p:ph type="body" sz="half" idx="2"/>
          </p:nvPr>
        </p:nvSpPr>
        <p:spPr/>
        <p:txBody>
          <a:bodyPr>
            <a:normAutofit/>
          </a:bodyPr>
          <a:lstStyle/>
          <a:p>
            <a:r>
              <a:rPr lang="fr-FR" dirty="0"/>
              <a:t>Le cimetière juif a été fondé au 18ème siècle siècle. La zone du cimetière original clos de mur en béton est d'environ 2,5 pierres tombales en grès ha.Najstaršie sont des années septante et quatre-vingt neuvième siècle. Plusieurs pierres tombales magnifiques du 19 vient storočia.Sú ce reliques d'art précieux, ayant profondément lettres gravées et doux ornement en plastique. Représenter motifs de fleurs, couronnes, feuilles, coeurs, des oiseaux et des lions. cruche signification religieuse a un motif, ce qui indique enterré Lévite, et les mains motif žehnajúcich indiquant Kohen. En 1963, le cimetière juif Vranov inscrite dans le registre national des monuments culturels.</a:t>
            </a:r>
          </a:p>
          <a:p>
            <a:endParaRPr lang="sk-S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textu 2"/>
          <p:cNvSpPr>
            <a:spLocks noGrp="1"/>
          </p:cNvSpPr>
          <p:nvPr>
            <p:ph type="body" idx="1"/>
          </p:nvPr>
        </p:nvSpPr>
        <p:spPr>
          <a:xfrm>
            <a:off x="457200" y="1412777"/>
            <a:ext cx="7715200" cy="864095"/>
          </a:xfrm>
        </p:spPr>
        <p:txBody>
          <a:bodyPr>
            <a:noAutofit/>
          </a:bodyPr>
          <a:lstStyle/>
          <a:p>
            <a:pPr algn="ctr"/>
            <a:r>
              <a:rPr lang="fr-FR" sz="1400" dirty="0"/>
              <a:t>En ville, nous avons également obtenu une </a:t>
            </a:r>
            <a:r>
              <a:rPr lang="fr-FR" sz="1400" dirty="0" smtClean="0"/>
              <a:t>piscine fréquentée</a:t>
            </a:r>
            <a:r>
              <a:rPr lang="sk-SK" sz="1400" dirty="0" smtClean="0"/>
              <a:t> </a:t>
            </a:r>
            <a:r>
              <a:rPr lang="fr-FR" sz="1400" dirty="0" smtClean="0"/>
              <a:t>par </a:t>
            </a:r>
            <a:r>
              <a:rPr lang="fr-FR" sz="1400" dirty="0"/>
              <a:t>de nombreuses </a:t>
            </a:r>
            <a:r>
              <a:rPr lang="fr-FR" sz="1400" dirty="0" smtClean="0"/>
              <a:t>personnes</a:t>
            </a:r>
            <a:r>
              <a:rPr lang="sk-SK" sz="1400" smtClean="0"/>
              <a:t>. </a:t>
            </a:r>
            <a:r>
              <a:rPr lang="fr-FR" sz="1400" smtClean="0"/>
              <a:t>Nous </a:t>
            </a:r>
            <a:r>
              <a:rPr lang="fr-FR" sz="1400" dirty="0"/>
              <a:t>avons aussi une piste de patinage en hiver.</a:t>
            </a:r>
            <a:endParaRPr lang="sk-SK" sz="1400" dirty="0"/>
          </a:p>
        </p:txBody>
      </p:sp>
      <p:pic>
        <p:nvPicPr>
          <p:cNvPr id="7" name="Zástupný symbol obsahu 6" descr="1216368728.jpg"/>
          <p:cNvPicPr>
            <a:picLocks noGrp="1" noChangeAspect="1"/>
          </p:cNvPicPr>
          <p:nvPr>
            <p:ph sz="half" idx="2"/>
          </p:nvPr>
        </p:nvPicPr>
        <p:blipFill>
          <a:blip r:embed="rId2" cstate="print"/>
          <a:stretch>
            <a:fillRect/>
          </a:stretch>
        </p:blipFill>
        <p:spPr>
          <a:xfrm>
            <a:off x="572294" y="2721769"/>
            <a:ext cx="3810000" cy="2857500"/>
          </a:xfrm>
          <a:prstGeom prst="rect">
            <a:avLst/>
          </a:prstGeom>
          <a:ln>
            <a:noFill/>
          </a:ln>
          <a:effectLst>
            <a:outerShdw blurRad="292100" dist="139700" dir="2700000" algn="tl" rotWithShape="0">
              <a:srgbClr val="333333">
                <a:alpha val="65000"/>
              </a:srgbClr>
            </a:outerShdw>
          </a:effectLst>
        </p:spPr>
      </p:pic>
      <p:pic>
        <p:nvPicPr>
          <p:cNvPr id="8" name="Zástupný symbol obsahu 7" descr="klzisko-r990_res.jpg"/>
          <p:cNvPicPr>
            <a:picLocks noGrp="1" noChangeAspect="1"/>
          </p:cNvPicPr>
          <p:nvPr>
            <p:ph sz="quarter" idx="4"/>
          </p:nvPr>
        </p:nvPicPr>
        <p:blipFill>
          <a:blip r:embed="rId3" cstate="print"/>
          <a:stretch>
            <a:fillRect/>
          </a:stretch>
        </p:blipFill>
        <p:spPr>
          <a:xfrm>
            <a:off x="5237162" y="3012281"/>
            <a:ext cx="2857500" cy="22764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sk-SK" sz="3200" dirty="0" smtClean="0"/>
              <a:t>Domaša</a:t>
            </a:r>
            <a:endParaRPr lang="sk-SK" sz="3200" dirty="0"/>
          </a:p>
        </p:txBody>
      </p:sp>
      <p:pic>
        <p:nvPicPr>
          <p:cNvPr id="5" name="Zástupný symbol obrázka 4" descr="Domasa_-_pohlad_na_brehy.jpg"/>
          <p:cNvPicPr>
            <a:picLocks noGrp="1" noChangeAspect="1"/>
          </p:cNvPicPr>
          <p:nvPr>
            <p:ph type="pic" idx="1"/>
          </p:nvPr>
        </p:nvPicPr>
        <p:blipFill>
          <a:blip r:embed="rId2" cstate="print"/>
          <a:srcRect/>
          <a:stretch>
            <a:fillRect/>
          </a:stretch>
        </p:blipFill>
        <p:spPr>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ástupný symbol textu 3"/>
          <p:cNvSpPr>
            <a:spLocks noGrp="1"/>
          </p:cNvSpPr>
          <p:nvPr>
            <p:ph type="body" sz="half" idx="2"/>
          </p:nvPr>
        </p:nvSpPr>
        <p:spPr/>
        <p:txBody>
          <a:bodyPr>
            <a:noAutofit/>
          </a:bodyPr>
          <a:lstStyle/>
          <a:p>
            <a:r>
              <a:rPr lang="fr-FR" sz="1800" b="1" dirty="0"/>
              <a:t>Parmi les dos Ondavská hautes terres dans la vallée de la rivière est le Ondava Domaša barrage. Servir les installations récréatives pour les résidents de la ville et la région, mais nous nous sommes reposés ici et les touristes des pays voisins.</a:t>
            </a:r>
            <a:endParaRPr lang="sk-SK" sz="1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Luxusn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543</Words>
  <Application>Microsoft Office PowerPoint</Application>
  <PresentationFormat>Prezentácia na obrazovke (4:3)</PresentationFormat>
  <Paragraphs>16</Paragraphs>
  <Slides>9</Slides>
  <Notes>0</Notes>
  <HiddenSlides>0</HiddenSlides>
  <MMClips>0</MMClips>
  <ScaleCrop>false</ScaleCrop>
  <HeadingPairs>
    <vt:vector size="4" baseType="variant">
      <vt:variant>
        <vt:lpstr>Motív</vt:lpstr>
      </vt:variant>
      <vt:variant>
        <vt:i4>1</vt:i4>
      </vt:variant>
      <vt:variant>
        <vt:lpstr>Nadpisy snímok</vt:lpstr>
      </vt:variant>
      <vt:variant>
        <vt:i4>9</vt:i4>
      </vt:variant>
    </vt:vector>
  </HeadingPairs>
  <TitlesOfParts>
    <vt:vector size="10" baseType="lpstr">
      <vt:lpstr>Motív Office</vt:lpstr>
      <vt:lpstr>Vranov nad Topľou</vt:lpstr>
      <vt:lpstr>Crest</vt:lpstr>
      <vt:lpstr>La ville</vt:lpstr>
      <vt:lpstr>Ville Office</vt:lpstr>
      <vt:lpstr>City Sports Hall</vt:lpstr>
      <vt:lpstr>Basilique de la Vierge Marie</vt:lpstr>
      <vt:lpstr>Le cimetière juif</vt:lpstr>
      <vt:lpstr>Snímka 8</vt:lpstr>
      <vt:lpstr>Domaša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Vranov nad Topľou</dc:title>
  <dc:creator>Patrick</dc:creator>
  <cp:lastModifiedBy>Bozena Narsanska</cp:lastModifiedBy>
  <cp:revision>8</cp:revision>
  <dcterms:created xsi:type="dcterms:W3CDTF">2011-03-29T15:53:33Z</dcterms:created>
  <dcterms:modified xsi:type="dcterms:W3CDTF">2011-04-25T10:08:33Z</dcterms:modified>
</cp:coreProperties>
</file>