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27. 4. 2011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27. 4. 2011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27. 4. 2011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27. 4. 2011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27. 4. 2011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27. 4. 2011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27. 4. 2011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27. 4. 2011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27. 4. 2011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27. 4. 2011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27. 4. 2011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27. 4. 2011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27000" contrast="-6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848600" cy="3733800"/>
          </a:xfrm>
        </p:spPr>
        <p:txBody>
          <a:bodyPr>
            <a:noAutofit/>
          </a:bodyPr>
          <a:lstStyle/>
          <a:p>
            <a:r>
              <a:rPr lang="fr-FR" sz="9600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Les écrivains de la France</a:t>
            </a:r>
            <a:endParaRPr lang="sk-SK" sz="9600" dirty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76400" y="6324600"/>
            <a:ext cx="6400800" cy="1752600"/>
          </a:xfrm>
        </p:spPr>
        <p:txBody>
          <a:bodyPr/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28000" contrast="-48000"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6000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Honoré de Balzac</a:t>
            </a:r>
            <a:endParaRPr lang="sk-SK" sz="6000" dirty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2400" y="1524000"/>
            <a:ext cx="4419600" cy="5334000"/>
          </a:xfrm>
        </p:spPr>
        <p:txBody>
          <a:bodyPr>
            <a:normAutofit lnSpcReduction="10000"/>
          </a:bodyPr>
          <a:lstStyle/>
          <a:p>
            <a:r>
              <a:rPr lang="sk-SK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P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ropre nom Honoré Balssa</a:t>
            </a:r>
            <a:endParaRPr lang="sk-SK" dirty="0" smtClean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  <a:p>
            <a:r>
              <a:rPr lang="sk-SK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E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st un écrivain français. Tour à tour romancier, dramaturge, critique littéraire, critique d'art, essayiste, journaliste, imprimeur, il a laissé une œuvre romanesque qui compte parmi les plus imposantes de la littérature française</a:t>
            </a:r>
            <a:endParaRPr lang="fr-FR" dirty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Obrázok 3" descr="200px-HBalza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981200"/>
            <a:ext cx="3445800" cy="4376166"/>
          </a:xfrm>
          <a:prstGeom prst="rect">
            <a:avLst/>
          </a:prstGeom>
          <a:scene3d>
            <a:camera prst="isometricOffAxis2Lef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59000" contrast="59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8000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Jules Verne</a:t>
            </a:r>
            <a:endParaRPr lang="sk-SK" sz="8000" dirty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2400" y="1676400"/>
            <a:ext cx="4419600" cy="5181600"/>
          </a:xfrm>
        </p:spPr>
        <p:txBody>
          <a:bodyPr>
            <a:normAutofit/>
          </a:bodyPr>
          <a:lstStyle/>
          <a:p>
            <a:r>
              <a:rPr lang="fr-FR" b="1" dirty="0" smtClean="0">
                <a:latin typeface="Monotype Corsiva" pitchFamily="66" charset="0"/>
              </a:rPr>
              <a:t>Jules Verne, né le 8 février 1828 à Nantes et mort le 24 mars 1905 à Amiens, est un écrivain français, dont une grande partie de l'œuvre est consacrée à des romans d'aventures et de science-fiction (ou du roman d'anticipation).</a:t>
            </a:r>
          </a:p>
          <a:p>
            <a:endParaRPr lang="sk-SK" dirty="0"/>
          </a:p>
        </p:txBody>
      </p:sp>
      <p:pic>
        <p:nvPicPr>
          <p:cNvPr id="4" name="Obrázok 3" descr="200px-Jules_Vern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981200"/>
            <a:ext cx="3276600" cy="3962400"/>
          </a:xfrm>
          <a:prstGeom prst="rect">
            <a:avLst/>
          </a:prstGeom>
          <a:scene3d>
            <a:camera prst="isometricOffAxis2Lef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48000" contrast="-43000"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8000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Victor Hugo</a:t>
            </a:r>
            <a:endParaRPr lang="fr-FR" sz="8000" dirty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447800"/>
            <a:ext cx="4953000" cy="541020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Victor-Marie Hugo, né la 26 février 1802 à Besançon et mort le 22 mai 1885 à Paris, est un écrivain, dramaturge, poète, homme politique, académicien et intellectuel engagé français, considéré comme l'un des plus importants écrivains romantiques de langue française.</a:t>
            </a:r>
          </a:p>
          <a:p>
            <a:r>
              <a:rPr lang="fr-FR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Victor Hugo occupe une place importante dans l'histoire des lettres françaises et celle du XIXe siècle</a:t>
            </a:r>
            <a:r>
              <a:rPr lang="sk-SK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.</a:t>
            </a:r>
            <a:endParaRPr lang="sk-SK" dirty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Obrázok 3" descr="200px-Victor_hu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1905000"/>
            <a:ext cx="3083580" cy="3962400"/>
          </a:xfrm>
          <a:prstGeom prst="rect">
            <a:avLst/>
          </a:prstGeom>
          <a:scene3d>
            <a:camera prst="isometricOffAxis2Lef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5000" contrast="-73000"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8800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Eugene Ionesco</a:t>
            </a:r>
            <a:endParaRPr lang="sk-SK" sz="8800" dirty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524000"/>
            <a:ext cx="5029200" cy="533400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Eugène Ionesco, né Eugen Ionescu le 26 novembre 19091 à Slatina, Roumanie et mort le 28 mars 1994 à Paris, est un auteur dramatique et écrivain roumain et français. Il passa une majeure partie de sa vie à voyager entre la France et la Roumanie. Représentant du théâtre de l'absurde, il a écrit de nombreuses œuvres dont les plus connues sont La Cantatrice chauve, Les Chaises ou bien encore Rhinocéros.</a:t>
            </a:r>
            <a:endParaRPr lang="sk-SK" dirty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Obrázok 3" descr="ionesc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981200"/>
            <a:ext cx="3581400" cy="3810000"/>
          </a:xfrm>
          <a:prstGeom prst="rect">
            <a:avLst/>
          </a:prstGeom>
          <a:scene3d>
            <a:camera prst="isometricOffAxis2Lef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33000" contrast="-70000"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8000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Littérature française</a:t>
            </a:r>
            <a:endParaRPr lang="sk-SK" sz="8000" dirty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524000"/>
            <a:ext cx="5029200" cy="5334000"/>
          </a:xfrm>
        </p:spPr>
        <p:txBody>
          <a:bodyPr>
            <a:noAutofit/>
          </a:bodyPr>
          <a:lstStyle/>
          <a:p>
            <a:endParaRPr lang="sk-SK" dirty="0" smtClean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  <a:p>
            <a:r>
              <a:rPr lang="fr-FR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La littérature française comprend l'ensemble des œuvres écrites par des auteurs de nationalité française ou de langue française. Son histoire commence en ancien français au Moyen Âge et se perpétue aujourd'hui.</a:t>
            </a:r>
            <a:endParaRPr lang="sk-SK" dirty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Obrázok 3" descr="knih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828800"/>
            <a:ext cx="3708175" cy="4190999"/>
          </a:xfrm>
          <a:prstGeom prst="rect">
            <a:avLst/>
          </a:prstGeom>
          <a:scene3d>
            <a:camera prst="isometricOffAxis2Lef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29000" contrast="-5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                                   </a:t>
            </a:r>
          </a:p>
          <a:p>
            <a:pPr>
              <a:buNone/>
            </a:pPr>
            <a:r>
              <a:rPr lang="sk-SK" sz="9600" dirty="0" smtClean="0">
                <a:latin typeface="Monotype Corsiva" pitchFamily="66" charset="0"/>
              </a:rPr>
              <a:t>          </a:t>
            </a:r>
            <a:r>
              <a:rPr lang="sk-SK" sz="15000" dirty="0" err="1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Fin</a:t>
            </a:r>
            <a:r>
              <a:rPr lang="sk-SK" sz="9600" dirty="0" smtClean="0"/>
              <a:t> </a:t>
            </a:r>
            <a:r>
              <a:rPr lang="sk-SK" sz="2800" dirty="0" smtClean="0"/>
              <a:t>Stanislava </a:t>
            </a:r>
            <a:r>
              <a:rPr lang="sk-SK" sz="2800" dirty="0" err="1" smtClean="0"/>
              <a:t>Mantičová</a:t>
            </a:r>
            <a:r>
              <a:rPr lang="sk-SK" sz="2800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 </a:t>
            </a:r>
            <a:r>
              <a:rPr lang="sk-SK" sz="2800" dirty="0" smtClean="0">
                <a:latin typeface="Monotype Corsiva" pitchFamily="66" charset="0"/>
              </a:rPr>
              <a:t>                      </a:t>
            </a:r>
            <a:endParaRPr lang="sk-SK" sz="28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288</Words>
  <PresentationFormat>Prezentácia na obrazovke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Les écrivains de la France</vt:lpstr>
      <vt:lpstr>Honoré de Balzac</vt:lpstr>
      <vt:lpstr>Jules Verne</vt:lpstr>
      <vt:lpstr>Victor Hugo</vt:lpstr>
      <vt:lpstr>Eugene Ionesco</vt:lpstr>
      <vt:lpstr>Littérature française</vt:lpstr>
      <vt:lpstr>Snímka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cp:lastModifiedBy>Bozena Narsanska</cp:lastModifiedBy>
  <cp:revision>7</cp:revision>
  <dcterms:modified xsi:type="dcterms:W3CDTF">2011-04-27T18:37:48Z</dcterms:modified>
</cp:coreProperties>
</file>