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FFEA4B6-DBE1-4061-8BC4-9CB9EB1F3092}" type="datetimeFigureOut">
              <a:rPr lang="sk-SK" smtClean="0"/>
              <a:t>15.1.2011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FB58EF-4077-4FF7-A87F-617495A15ED7}" type="slidenum">
              <a:rPr lang="sk-SK" smtClean="0"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11423635_g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0" y="577850"/>
            <a:ext cx="3937000" cy="57023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5438794"/>
          </a:xfrm>
        </p:spPr>
        <p:txBody>
          <a:bodyPr>
            <a:normAutofit/>
          </a:bodyPr>
          <a:lstStyle/>
          <a:p>
            <a:pPr algn="ctr"/>
            <a:r>
              <a:rPr lang="sk-SK" dirty="0" err="1" smtClean="0"/>
              <a:t>Gérard</a:t>
            </a:r>
            <a:r>
              <a:rPr lang="sk-SK" dirty="0" smtClean="0"/>
              <a:t> </a:t>
            </a:r>
            <a:r>
              <a:rPr lang="sk-SK" dirty="0" err="1" smtClean="0"/>
              <a:t>Depardieu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FF00"/>
                </a:solidFill>
              </a:rPr>
              <a:t>Il a rencontré Jean-Paul II lors du jubilé des artistes en </a:t>
            </a:r>
            <a:r>
              <a:rPr lang="fr-FR" dirty="0" smtClean="0">
                <a:solidFill>
                  <a:srgbClr val="FFFF00"/>
                </a:solidFill>
              </a:rPr>
              <a:t>2000</a:t>
            </a:r>
            <a:r>
              <a:rPr lang="sk-SK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sk-SK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FF00"/>
                </a:solidFill>
              </a:rPr>
              <a:t>En 1998, il a un accident de moto sur la route le menant au tournage de Asterix de Claude Zidi.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 descr="gerard-depardieu-je-suis-un-moujik-c-est-ma-nature-j-arrache-la-vie,M1876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995" b="21995"/>
          <a:stretch>
            <a:fillRect/>
          </a:stretch>
        </p:blipFill>
        <p:spPr>
          <a:xfrm>
            <a:off x="664100" y="500042"/>
            <a:ext cx="7807625" cy="571504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FF00"/>
                </a:solidFill>
              </a:rPr>
              <a:t>Le 11 avril 1970, Gérard Depardieu épouse Élisabeth Guignot, avec qui il aura deux enfants : Guillaume en 1971 et Julie en 1973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sk-SK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FF00"/>
                </a:solidFill>
              </a:rPr>
              <a:t>Ils </a:t>
            </a:r>
            <a:r>
              <a:rPr lang="sk-SK" dirty="0" smtClean="0">
                <a:solidFill>
                  <a:srgbClr val="FFFF00"/>
                </a:solidFill>
              </a:rPr>
              <a:t>divorcent officiellement </a:t>
            </a:r>
            <a:r>
              <a:rPr lang="sk-SK" dirty="0" smtClean="0">
                <a:solidFill>
                  <a:srgbClr val="FFFF00"/>
                </a:solidFill>
              </a:rPr>
              <a:t>le </a:t>
            </a:r>
            <a:r>
              <a:rPr lang="sk-SK" dirty="0" smtClean="0">
                <a:solidFill>
                  <a:srgbClr val="FFFF00"/>
                </a:solidFill>
              </a:rPr>
              <a:t>10 octobre 2006</a:t>
            </a:r>
            <a:r>
              <a:rPr lang="sk-SK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FF00"/>
                </a:solidFill>
              </a:rPr>
              <a:t>Gérard Depardieu est un acteur très sympathique, et je l'aime.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Zástupný symbol pro obrázek 12" descr="gerard_depardieu_htm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368" r="5368"/>
          <a:stretch>
            <a:fillRect/>
          </a:stretch>
        </p:blipFill>
        <p:spPr>
          <a:xfrm>
            <a:off x="664100" y="500042"/>
            <a:ext cx="7807625" cy="571504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857652"/>
          </a:xfrm>
        </p:spPr>
        <p:txBody>
          <a:bodyPr/>
          <a:lstStyle/>
          <a:p>
            <a:pPr algn="ctr"/>
            <a:r>
              <a:rPr lang="sk-SK" dirty="0" smtClean="0"/>
              <a:t>t</a:t>
            </a:r>
            <a:r>
              <a:rPr lang="sk-SK" dirty="0" smtClean="0"/>
              <a:t>ransformés: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Michaela Vincová, 2.S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FF00"/>
                </a:solidFill>
              </a:rPr>
              <a:t>Gérard Depardieu naît le 27 décembre 1948 à Châteauroux dans l'Indre. 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 descr="father_l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0" b="130"/>
          <a:stretch>
            <a:fillRect/>
          </a:stretch>
        </p:blipFill>
        <p:spPr>
          <a:xfrm>
            <a:off x="785786" y="428604"/>
            <a:ext cx="7524466" cy="562927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sk-SK" dirty="0" smtClean="0">
                <a:solidFill>
                  <a:srgbClr val="FFFF00"/>
                </a:solidFill>
              </a:rPr>
              <a:t>I</a:t>
            </a:r>
            <a:r>
              <a:rPr lang="fr-FR" dirty="0" smtClean="0">
                <a:solidFill>
                  <a:srgbClr val="FFFF00"/>
                </a:solidFill>
              </a:rPr>
              <a:t>l </a:t>
            </a:r>
            <a:r>
              <a:rPr lang="fr-FR" dirty="0" smtClean="0">
                <a:solidFill>
                  <a:srgbClr val="FFFF00"/>
                </a:solidFill>
              </a:rPr>
              <a:t>grandit dans une famille </a:t>
            </a:r>
            <a:r>
              <a:rPr lang="fr-FR" dirty="0" smtClean="0">
                <a:solidFill>
                  <a:srgbClr val="FFFF00"/>
                </a:solidFill>
              </a:rPr>
              <a:t>au </a:t>
            </a:r>
            <a:r>
              <a:rPr lang="fr-FR" dirty="0" smtClean="0">
                <a:solidFill>
                  <a:srgbClr val="FFFF00"/>
                </a:solidFill>
              </a:rPr>
              <a:t>milieu de cinq frères et sœurs. Il passe plus de temps dans la rue qu'à l'école, qu'il quitte à l'âge de 13 ans. 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 descr="gerard-depardieu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26" r="1026"/>
          <a:stretch>
            <a:fillRect/>
          </a:stretch>
        </p:blipFill>
        <p:spPr>
          <a:xfrm>
            <a:off x="785786" y="660481"/>
            <a:ext cx="7500990" cy="56117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4032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FF00"/>
                </a:solidFill>
              </a:rPr>
              <a:t>I</a:t>
            </a:r>
            <a:r>
              <a:rPr lang="fr-FR" dirty="0" smtClean="0">
                <a:solidFill>
                  <a:srgbClr val="FFFF00"/>
                </a:solidFill>
              </a:rPr>
              <a:t>l </a:t>
            </a:r>
            <a:r>
              <a:rPr lang="fr-FR" dirty="0" smtClean="0">
                <a:solidFill>
                  <a:srgbClr val="FFFF00"/>
                </a:solidFill>
              </a:rPr>
              <a:t>rencontre Élisabeth Guignot, qu'il </a:t>
            </a:r>
            <a:r>
              <a:rPr lang="fr-FR" dirty="0" smtClean="0">
                <a:solidFill>
                  <a:srgbClr val="FFFF00"/>
                </a:solidFill>
              </a:rPr>
              <a:t>épouse </a:t>
            </a:r>
            <a:r>
              <a:rPr lang="fr-FR" dirty="0" smtClean="0">
                <a:solidFill>
                  <a:srgbClr val="FFFF00"/>
                </a:solidFill>
              </a:rPr>
              <a:t>le 11 avril 1970 à Bourg-La Reine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endParaRPr lang="sk-SK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FF00"/>
                </a:solidFill>
              </a:rPr>
              <a:t>Dans les années 1990</a:t>
            </a:r>
            <a:r>
              <a:rPr lang="sk-SK" dirty="0" smtClean="0">
                <a:solidFill>
                  <a:srgbClr val="FFFF00"/>
                </a:solidFill>
              </a:rPr>
              <a:t>,</a:t>
            </a:r>
            <a:r>
              <a:rPr lang="fr-FR" dirty="0" smtClean="0">
                <a:solidFill>
                  <a:srgbClr val="FFFF00"/>
                </a:solidFill>
              </a:rPr>
              <a:t> sa notoriété s'étend et le cinéma américain lui propose des premiers rôles comme dans Green </a:t>
            </a:r>
            <a:r>
              <a:rPr lang="fr-FR" dirty="0" smtClean="0">
                <a:solidFill>
                  <a:srgbClr val="FFFF00"/>
                </a:solidFill>
              </a:rPr>
              <a:t>Card</a:t>
            </a:r>
            <a:r>
              <a:rPr lang="sk-SK" dirty="0" smtClean="0">
                <a:solidFill>
                  <a:srgbClr val="FFFF00"/>
                </a:solidFill>
              </a:rPr>
              <a:t>.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rázek 6" descr="gerard_depardieu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681" b="21681"/>
          <a:stretch>
            <a:fillRect/>
          </a:stretch>
        </p:blipFill>
        <p:spPr>
          <a:xfrm>
            <a:off x="1138237" y="714356"/>
            <a:ext cx="6948226" cy="514353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255880-gerard-depardieu-dasn-asterix-et-637x0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090" y="642918"/>
            <a:ext cx="8056087" cy="571504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7146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sk-SK" dirty="0" smtClean="0">
                <a:solidFill>
                  <a:srgbClr val="FFFF00"/>
                </a:solidFill>
              </a:rPr>
              <a:t>En 1993, </a:t>
            </a:r>
            <a:r>
              <a:rPr lang="fr-FR" dirty="0" smtClean="0">
                <a:solidFill>
                  <a:srgbClr val="FFFF00"/>
                </a:solidFill>
              </a:rPr>
              <a:t>es </a:t>
            </a:r>
            <a:r>
              <a:rPr lang="fr-FR" dirty="0" smtClean="0">
                <a:solidFill>
                  <a:srgbClr val="FFFF00"/>
                </a:solidFill>
              </a:rPr>
              <a:t>succès publics dans des comédies avec des rôles inattendus : Astérix et Obélix contre César de Claude </a:t>
            </a:r>
            <a:r>
              <a:rPr lang="fr-FR" dirty="0" smtClean="0">
                <a:solidFill>
                  <a:srgbClr val="FFFF00"/>
                </a:solidFill>
              </a:rPr>
              <a:t>Zidi</a:t>
            </a:r>
            <a:r>
              <a:rPr lang="sk-SK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rgbClr val="FFFF00"/>
                </a:solidFill>
              </a:rPr>
              <a:t>Avec plus de 150 films tournés, il est sans doute l'un des plus importants acteurs </a:t>
            </a:r>
            <a:r>
              <a:rPr lang="fr-FR" dirty="0" smtClean="0">
                <a:solidFill>
                  <a:srgbClr val="FFFF00"/>
                </a:solidFill>
              </a:rPr>
              <a:t>français</a:t>
            </a:r>
            <a:r>
              <a:rPr lang="sk-SK" dirty="0" smtClean="0">
                <a:solidFill>
                  <a:srgbClr val="FFFF00"/>
                </a:solidFill>
              </a:rPr>
              <a:t>.</a:t>
            </a:r>
            <a:endParaRPr lang="sk-SK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rázek 4" descr="gerard-depardieu-20060902-15777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921" b="22921"/>
          <a:stretch>
            <a:fillRect/>
          </a:stretch>
        </p:blipFill>
        <p:spPr>
          <a:xfrm>
            <a:off x="857224" y="357166"/>
            <a:ext cx="7429553" cy="61436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163</TotalTime>
  <Words>210</Words>
  <Application>Microsoft Office PowerPoint</Application>
  <PresentationFormat>Předvádění na obrazovce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Talent</vt:lpstr>
      <vt:lpstr>Gérard Depardieu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transformés:    Michaela Vincová, 2.S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15</cp:revision>
  <dcterms:created xsi:type="dcterms:W3CDTF">2011-01-15T16:34:36Z</dcterms:created>
  <dcterms:modified xsi:type="dcterms:W3CDTF">2011-01-15T19:17:38Z</dcterms:modified>
</cp:coreProperties>
</file>